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72" r:id="rId3"/>
    <p:sldId id="297" r:id="rId4"/>
    <p:sldId id="257" r:id="rId5"/>
    <p:sldId id="293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9" r:id="rId25"/>
    <p:sldId id="294" r:id="rId26"/>
    <p:sldId id="282" r:id="rId27"/>
    <p:sldId id="284" r:id="rId28"/>
    <p:sldId id="280" r:id="rId29"/>
    <p:sldId id="283" r:id="rId30"/>
    <p:sldId id="285" r:id="rId31"/>
    <p:sldId id="286" r:id="rId32"/>
    <p:sldId id="287" r:id="rId33"/>
    <p:sldId id="288" r:id="rId34"/>
    <p:sldId id="292" r:id="rId35"/>
    <p:sldId id="295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C60B50-2FF5-4084-ACF7-6810A286A79F}" type="datetimeFigureOut">
              <a:rPr lang="ru-RU" smtClean="0">
                <a:solidFill>
                  <a:srgbClr val="ECE9C6"/>
                </a:solidFill>
              </a:rPr>
              <a:pPr/>
              <a:t>23.01.2018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DAA66-5DFA-4BF9-975B-EDE023270956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74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38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03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8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93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4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1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C60B50-2FF5-4084-ACF7-6810A286A79F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1DAA66-5DFA-4BF9-975B-EDE0232709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3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14" name="The Secret (Высокое Качество) - Вдохновляющая И Захватывающая Музыка [с сайта www.ololo.fm]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C60B50-2FF5-4084-ACF7-6810A286A79F}" type="datetimeFigureOut">
              <a:rPr lang="ru-RU" smtClean="0">
                <a:solidFill>
                  <a:srgbClr val="895D1D"/>
                </a:solidFill>
              </a:rPr>
              <a:pPr/>
              <a:t>23.01.2018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1DAA66-5DFA-4BF9-975B-EDE023270956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5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3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14" name="The Secret (Высокое Качество) - Вдохновляющая И Захватывающая Музыка [с сайта www.ololo.fm]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127348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Твои мечты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0848"/>
            <a:ext cx="3803904" cy="4056488"/>
          </a:xfrm>
        </p:spPr>
        <p:txBody>
          <a:bodyPr/>
          <a:lstStyle/>
          <a:p>
            <a:r>
              <a:rPr lang="ru-RU" dirty="0"/>
              <a:t>Каждый из нас хотя бы раз в жизни задумывался на тему хороших и плохих поступков. И наверняка даже мечтал совершить хоть одно, но весомое и значимое благодеяние. Подвиг можно смело отнести к благодеянию. </a:t>
            </a:r>
          </a:p>
        </p:txBody>
      </p:sp>
      <p:pic>
        <p:nvPicPr>
          <p:cNvPr id="7170" name="Picture 2" descr="C:\Users\user\Pictures\он думает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1764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Святые Борис и Глеб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>
                <a:hlinkClick r:id="rId3" tooltip="первые русские князья"/>
              </a:rPr>
              <a:t>Первые святые земли Русской ( сыновья князя</a:t>
            </a:r>
            <a:r>
              <a:rPr lang="ru-RU" dirty="0"/>
              <a:t> Владимира ), были убиты своим старшим братом Святополком, за что тот получил прозвище Окаянный. О краткой жизни братьев написал летописец Нестор. Они считаются заступниками Русской земли и небесными помощниками русских князей.</a:t>
            </a:r>
          </a:p>
        </p:txBody>
      </p:sp>
      <p:pic>
        <p:nvPicPr>
          <p:cNvPr id="2050" name="Picture 2" descr="C:\Users\user\Pictures\Борис и Глеб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91" y="2060848"/>
            <a:ext cx="3615665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Святой Нестор Летописец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Немало </a:t>
            </a:r>
            <a:r>
              <a:rPr lang="ru-RU" dirty="0"/>
              <a:t>на Руси пережили люди радостей и несчастий. И Нестор старался запомнить и записать события дней минувших, чтобы сохранить их в памяти народной.</a:t>
            </a:r>
          </a:p>
        </p:txBody>
      </p:sp>
      <p:pic>
        <p:nvPicPr>
          <p:cNvPr id="5122" name="Picture 2" descr="C:\Users\user\Pictures\Нестор-литописец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9"/>
            <a:ext cx="2880320" cy="40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Святые Пётр и </a:t>
            </a:r>
            <a:r>
              <a:rPr lang="ru-RU" sz="4000" dirty="0" err="1" smtClean="0"/>
              <a:t>Февронья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Они дали пример идеальной семейной жизни, когда муж и жена превыше всего ставят христианский долг друг перед другом. Эти Святые стали покровителями Таинства брака. В память о них ежегодно 8- </a:t>
            </a:r>
            <a:r>
              <a:rPr lang="ru-RU" dirty="0" err="1"/>
              <a:t>го</a:t>
            </a:r>
            <a:r>
              <a:rPr lang="ru-RU" dirty="0"/>
              <a:t> июля в России празднуется День семьи.</a:t>
            </a:r>
          </a:p>
        </p:txBody>
      </p:sp>
      <p:pic>
        <p:nvPicPr>
          <p:cNvPr id="1026" name="Picture 2" descr="C:\Users\user\Pictures\Петр и Февронья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3803650" cy="35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Святая Блаженная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Ксения Петербургская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822304" cy="3877056"/>
          </a:xfrm>
        </p:spPr>
        <p:txBody>
          <a:bodyPr>
            <a:normAutofit/>
          </a:bodyPr>
          <a:lstStyle/>
          <a:p>
            <a:r>
              <a:rPr lang="ru-RU" dirty="0"/>
              <a:t>На Руси издавна любили юродивых. Этот подвиг очень трудно понять современным людям. У блаженного не было ни семьи, ни крыши над головой, ни пищи, ни одежды. В России 14-16 веков более десяти юродивых были причислены к лику святых.</a:t>
            </a:r>
          </a:p>
        </p:txBody>
      </p:sp>
      <p:pic>
        <p:nvPicPr>
          <p:cNvPr id="2050" name="Picture 2" descr="C:\Users\user\Pictures\Ксения Питербургская Хритста ради юродивая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0882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Святой Серафим Саровский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174232" cy="3877056"/>
          </a:xfrm>
        </p:spPr>
        <p:txBody>
          <a:bodyPr>
            <a:normAutofit/>
          </a:bodyPr>
          <a:lstStyle/>
          <a:p>
            <a:r>
              <a:rPr lang="ru-RU" dirty="0"/>
              <a:t>Подвиг – это когда человек добровольно жертвует собою в интересах всего человечества. Монашеский подвиг и совершается во имя любви к людям. Тысячу дней и тысячу ночей святой Серафим простоял на камне в молитве за Россию.</a:t>
            </a:r>
          </a:p>
        </p:txBody>
      </p:sp>
      <p:pic>
        <p:nvPicPr>
          <p:cNvPr id="3074" name="Picture 2" descr="C:\Users\user\Pictures\Серафим Саровский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9"/>
            <a:ext cx="3312368" cy="40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Святой </a:t>
            </a:r>
            <a:r>
              <a:rPr lang="ru-RU" sz="4000" dirty="0" err="1"/>
              <a:t>Гермоген</a:t>
            </a:r>
            <a:r>
              <a:rPr lang="ru-RU" sz="4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534272" cy="41410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Рубеж 16-17 века – смутное время для Руси. Самозванцы рвались к власти. Польский король ввел войско в Москву. Патриарху </a:t>
            </a:r>
            <a:r>
              <a:rPr lang="ru-RU" dirty="0" err="1"/>
              <a:t>Гермогену</a:t>
            </a:r>
            <a:r>
              <a:rPr lang="ru-RU" dirty="0"/>
              <a:t> угрожали расправой, требуя подписать разрешение на царствование поляку. В ответ </a:t>
            </a:r>
            <a:r>
              <a:rPr lang="ru-RU" dirty="0" err="1"/>
              <a:t>Гермоген</a:t>
            </a:r>
            <a:r>
              <a:rPr lang="ru-RU" dirty="0"/>
              <a:t> разослал послания народу с просьбой встать на защиту Отечества. Во главе освободительных сил встали купец Минин и князь Пожарский</a:t>
            </a:r>
            <a:r>
              <a:rPr lang="ru-RU" dirty="0" smtClean="0"/>
              <a:t>. 4ноября </a:t>
            </a:r>
            <a:r>
              <a:rPr lang="ru-RU" dirty="0"/>
              <a:t>1612 г. Родина была освобождена от врагов.</a:t>
            </a:r>
          </a:p>
        </p:txBody>
      </p:sp>
      <p:pic>
        <p:nvPicPr>
          <p:cNvPr id="2050" name="Picture 2" descr="C:\Users\user\Pictures\f_tvl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3"/>
            <a:ext cx="3456383" cy="41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Святой Иоанн Кронштадтский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462264" cy="42130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Вся жизнь святого была подвигом христианского служения людям. Много лет ежедневно он записывал свои мысли, они стали основой его книг « Моя жизнь во Христе ». В конце 19 века революционеры подкладывали бомбы и заодно с теми, на кого охотились, убивали десятки невинных. Их газеты травили отца Иоанна за то, что помогал бедным. По их мнению, вместо милостыни он должен был раздать им оружие и повести на борьбу с царизмом. Отец Иоанн старался объединить общество, а не раскалывать его.</a:t>
            </a:r>
          </a:p>
        </p:txBody>
      </p:sp>
      <p:pic>
        <p:nvPicPr>
          <p:cNvPr id="5122" name="Picture 2" descr="C:\Users\user\Pictures\Иоан Крандштадский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9"/>
            <a:ext cx="3168352" cy="40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Патриарх Московский и всея Руси Тихон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248472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Христианская </a:t>
            </a:r>
            <a:r>
              <a:rPr lang="ru-RU" dirty="0"/>
              <a:t>церковь учила любить врагов, а большевики приучали народ к классовой вражде. Церковь учила прощать, а они – ненавидеть. Патриарх Тихон был готов к любым гонениям против себя, лишь бы сохранить независимость церкви от безбожных властей. Он был причислен к лику святых в 1989 году.</a:t>
            </a:r>
          </a:p>
          <a:p>
            <a:endParaRPr lang="ru-RU" dirty="0"/>
          </a:p>
        </p:txBody>
      </p:sp>
      <p:pic>
        <p:nvPicPr>
          <p:cNvPr id="6146" name="Picture 2" descr="C:\Users\user\Pictures\патриарх Тихон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t="8706" r="16714" b="26958"/>
          <a:stretch/>
        </p:blipFill>
        <p:spPr bwMode="auto">
          <a:xfrm>
            <a:off x="5004048" y="1884218"/>
            <a:ext cx="3655043" cy="46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Что же приходит в голову при слове подвиг?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462264" cy="3877056"/>
          </a:xfrm>
        </p:spPr>
        <p:txBody>
          <a:bodyPr/>
          <a:lstStyle/>
          <a:p>
            <a:r>
              <a:rPr lang="ru-RU" dirty="0"/>
              <a:t>Кто-то вспоминает о подвиге наших солдат в годы Великой Отечественной Войны</a:t>
            </a:r>
          </a:p>
        </p:txBody>
      </p:sp>
      <p:pic>
        <p:nvPicPr>
          <p:cNvPr id="9218" name="Picture 2" descr="C:\Users\user\Pictures\i (10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8164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Pictures\i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Каждому приходит на ум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что-то </a:t>
            </a:r>
            <a:r>
              <a:rPr lang="ru-RU" sz="4000" dirty="0"/>
              <a:t>своё.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382144" cy="3877056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ого-то </a:t>
            </a:r>
            <a:r>
              <a:rPr lang="ru-RU" dirty="0"/>
              <a:t>захлёстывают через край религиозные чувства, и он говорит о подвиге Иисуса Христа, понесённого за весь человеческий род на Голгофе.</a:t>
            </a:r>
          </a:p>
        </p:txBody>
      </p:sp>
      <p:pic>
        <p:nvPicPr>
          <p:cNvPr id="10242" name="Picture 2" descr="C:\Users\user\Pictures\i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6085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/>
              <a:t>Подвиг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21088"/>
            <a:ext cx="4176464" cy="1728192"/>
          </a:xfrm>
        </p:spPr>
        <p:txBody>
          <a:bodyPr>
            <a:normAutofit/>
          </a:bodyPr>
          <a:lstStyle/>
          <a:p>
            <a:pPr algn="l"/>
            <a:endParaRPr lang="ru-RU" sz="3600" dirty="0"/>
          </a:p>
          <a:p>
            <a:endParaRPr lang="ru-RU" sz="3600" dirty="0"/>
          </a:p>
        </p:txBody>
      </p:sp>
      <p:pic>
        <p:nvPicPr>
          <p:cNvPr id="4" name="The Secret (Высокое Качество) - Вдохновляющая И Захватывающая Музыка [с сайта www.ololo.fm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6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Молитвенный подвиг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238128" cy="3877056"/>
          </a:xfrm>
        </p:spPr>
        <p:txBody>
          <a:bodyPr/>
          <a:lstStyle/>
          <a:p>
            <a:r>
              <a:rPr lang="ru-RU" dirty="0"/>
              <a:t>Кто-то говорит о тихом и практически безмолвном, но непомерно большом подвиге, который несут за нас монахи за стенами мужских и женских монастырей. </a:t>
            </a:r>
          </a:p>
        </p:txBody>
      </p:sp>
      <p:pic>
        <p:nvPicPr>
          <p:cNvPr id="11266" name="Picture 2" descr="C:\Users\user\Pictures\i (14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7525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Кто-то вспоминает подвиг царской семьи, семьи Романовых.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524327" y="2240280"/>
            <a:ext cx="924727" cy="387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Pictures\i (15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2" y="2204864"/>
            <a:ext cx="636411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 </a:t>
            </a:r>
            <a:r>
              <a:rPr lang="ru-RU" sz="4000" dirty="0"/>
              <a:t>кто-то вспоминает о первом советском покорителе космоса Юрии Гагарине и его подвиге.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3314" name="Picture 2" descr="C:\Users\user\Pictures\i (9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240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Pictures\i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1683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Активная жизнь инвалидов – подвиг.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3384376" cy="42484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Но есть и те, кто говорят о том, что и в наше мирное время есть люди, которые несут свой крест каждый день, потому что сама жизнь для них это и есть самый большой подвиг. Но они идут к жизни через мучительное преодоление всяческих страданий. И многим из них очень хочется жить без боли и мучений. Для них каждый новый день – это преодоление себя и </a:t>
            </a:r>
            <a:r>
              <a:rPr lang="ru-RU" dirty="0" smtClean="0"/>
              <a:t>боли.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Users\user\Pictures\96174c1532558506f263b12f6d4871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7525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/>
              <a:t>На ум приходит лишь один вывод, который звучит так: за всю свою жизнь можно не совершить большого и бросающегося в глаза подвига, но можно и нужно продолжать делать добрые дела. </a:t>
            </a:r>
          </a:p>
        </p:txBody>
      </p:sp>
      <p:pic>
        <p:nvPicPr>
          <p:cNvPr id="3" name="Picture 2" descr="C:\Users\user\Pictures\твоё серд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69233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310136" cy="1908800"/>
          </a:xfrm>
        </p:spPr>
        <p:txBody>
          <a:bodyPr/>
          <a:lstStyle/>
          <a:p>
            <a:r>
              <a:rPr lang="ru-RU" dirty="0" smtClean="0"/>
              <a:t>Можно помогать одиноким старикам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или очень   бедным     людям.</a:t>
            </a:r>
            <a:endParaRPr lang="ru-RU" dirty="0"/>
          </a:p>
        </p:txBody>
      </p:sp>
      <p:pic>
        <p:nvPicPr>
          <p:cNvPr id="16386" name="Picture 2" descr="C:\Users\user\Pictures\p12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3077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Pictures\помощ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1044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Родины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 честью и достоинством защищать свою Родину!</a:t>
            </a:r>
          </a:p>
          <a:p>
            <a:endParaRPr lang="ru-RU" dirty="0"/>
          </a:p>
        </p:txBody>
      </p:sp>
      <p:pic>
        <p:nvPicPr>
          <p:cNvPr id="19458" name="Picture 2" descr="C:\Users\user\Pictures\солдаты авганиста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1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Pictures\солдат ВДВ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8032"/>
            <a:ext cx="3803650" cy="26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больным.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Можно отправиться в пункт переливания крови и сдать свою кровь и тем самым может быть даже спасти чью-то жизнь! </a:t>
            </a:r>
            <a:r>
              <a:rPr lang="ru-RU" dirty="0" smtClean="0"/>
              <a:t>Или оказывать посильную помощь тяжело больным.</a:t>
            </a:r>
            <a:endParaRPr lang="ru-RU" dirty="0"/>
          </a:p>
        </p:txBody>
      </p:sp>
      <p:pic>
        <p:nvPicPr>
          <p:cNvPr id="17410" name="Picture 2" descr="C:\Users\user\Pictures\помощь больным детям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природы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Можно помогать животным, охранять природу!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5" name="Picture 3" descr="C:\Users\user\Pictures\83998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6085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Pictures\23.08 jjxcbxsrpbgigizz 19 +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307706" cy="28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Честно трудиться.</a:t>
            </a:r>
            <a:endParaRPr lang="ru-RU" dirty="0"/>
          </a:p>
        </p:txBody>
      </p:sp>
      <p:pic>
        <p:nvPicPr>
          <p:cNvPr id="20482" name="Picture 2" descr="C:\Users\user\Pictures\хлеборобы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Pictures\докто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9645"/>
            <a:ext cx="3803650" cy="37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13732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Подвиг духовный, тот что внутри себя, всегда выше подвига физического, внешнего.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Подвиг всегда направлен на улучшение. Ведь он является проявлением гуманизма в чистом виде, совершаемый, если не для всех, то для многих. Но это не просто хороший поступок. Чаще всего подвиг- это </a:t>
            </a:r>
            <a:r>
              <a:rPr lang="ru-RU" dirty="0" err="1"/>
              <a:t>сверхпоступок</a:t>
            </a:r>
            <a:r>
              <a:rPr lang="ru-RU" dirty="0"/>
              <a:t>. Особенно для той </a:t>
            </a:r>
            <a:r>
              <a:rPr lang="ru-RU" dirty="0" smtClean="0"/>
              <a:t>личности, которой </a:t>
            </a:r>
            <a:r>
              <a:rPr lang="ru-RU" dirty="0"/>
              <a:t>он совершается. Зачастую при совершении подвига идёт преодоление себя, своих страхов, слабостей.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Подвигу часто сопутствует самоотречение, отказ от своих желаний, привычек ради других людей или близкого человека.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Подвиг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 — доблестное, важное для многих людей действие; героический поступок, совершённый в трудных условиях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.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(Векипедия)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0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Заботиться о своей семье, </a:t>
            </a:r>
            <a:br>
              <a:rPr lang="ru-RU" sz="4000" dirty="0" smtClean="0"/>
            </a:br>
            <a:r>
              <a:rPr lang="ru-RU" sz="4000" dirty="0" smtClean="0"/>
              <a:t>своих близких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Pictures\семь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048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И </a:t>
            </a:r>
            <a:r>
              <a:rPr lang="ru-RU" sz="3200" dirty="0"/>
              <a:t>всё это в мирное время, можно и нужно делать как можно чаще! И это лишь малая доля того, что каждый из нас может делать регулярно и ничего от этого не потеряет!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2530" name="Picture 2" descr="C:\Users\user\Pictures\дружная 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6166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Не стоит искать больших подвигов! Может быть, Вы уже их совершаете, но даже не догадываетесь об этом!</a:t>
            </a:r>
          </a:p>
        </p:txBody>
      </p:sp>
      <p:pic>
        <p:nvPicPr>
          <p:cNvPr id="23554" name="Picture 2" descr="C:\Users\user\Pictures\уче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Делайте добрые дела как можно чаще и не задумывайтесь о том, большие они или маленькие, ведь важна не их величина, а важен сам факт совершённого доброго дела!</a:t>
            </a:r>
            <a:br>
              <a:rPr lang="ru-RU" dirty="0"/>
            </a:br>
            <a:r>
              <a:rPr lang="ru-RU" dirty="0"/>
              <a:t>Для нас с </a:t>
            </a:r>
            <a:r>
              <a:rPr lang="ru-RU" dirty="0" smtClean="0"/>
              <a:t>Вами </a:t>
            </a:r>
            <a:r>
              <a:rPr lang="ru-RU" dirty="0"/>
              <a:t>важно также помнить имена героев и передавать из уст в уста истории их подвигов. Всё это делается для того чтобы будущие поколения знали имена героев, гордились своими предками и стремились к лучшему, а также для того чтобы в их головах всегда были примеры для подражания.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Помните!</a:t>
            </a:r>
            <a:br>
              <a:rPr lang="ru-RU" sz="3200" dirty="0" smtClean="0"/>
            </a:br>
            <a:r>
              <a:rPr lang="ru-RU" sz="3200" dirty="0" smtClean="0"/>
              <a:t>В жизни всегда есть место подвигу!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09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3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Александр-Нев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8747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74345"/>
            <a:ext cx="35821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Подвиг</a:t>
            </a:r>
            <a:r>
              <a:rPr lang="ru-RU" dirty="0"/>
              <a:t> </a:t>
            </a:r>
            <a:r>
              <a:rPr lang="ru-RU" b="1" dirty="0"/>
              <a:t>есть</a:t>
            </a:r>
            <a:r>
              <a:rPr lang="ru-RU" dirty="0"/>
              <a:t> </a:t>
            </a:r>
            <a:r>
              <a:rPr lang="ru-RU" b="1" dirty="0"/>
              <a:t>и</a:t>
            </a:r>
            <a:r>
              <a:rPr lang="ru-RU" dirty="0"/>
              <a:t> </a:t>
            </a:r>
            <a:r>
              <a:rPr lang="ru-RU" b="1" dirty="0"/>
              <a:t>в</a:t>
            </a:r>
            <a:r>
              <a:rPr lang="ru-RU" dirty="0"/>
              <a:t> </a:t>
            </a:r>
            <a:r>
              <a:rPr lang="ru-RU" b="1" dirty="0" err="1"/>
              <a:t>сраженьи</a:t>
            </a:r>
            <a:r>
              <a:rPr lang="ru-RU" dirty="0"/>
              <a:t>,</a:t>
            </a:r>
          </a:p>
          <a:p>
            <a:r>
              <a:rPr lang="ru-RU" dirty="0"/>
              <a:t>Подвиг есть и в борьбе;</a:t>
            </a:r>
          </a:p>
          <a:p>
            <a:r>
              <a:rPr lang="ru-RU" dirty="0"/>
              <a:t>Высший подвиг в </a:t>
            </a:r>
            <a:r>
              <a:rPr lang="ru-RU" dirty="0" err="1"/>
              <a:t>терпеньи</a:t>
            </a:r>
            <a:r>
              <a:rPr lang="ru-RU" dirty="0"/>
              <a:t>,</a:t>
            </a:r>
          </a:p>
          <a:p>
            <a:r>
              <a:rPr lang="ru-RU" dirty="0"/>
              <a:t>Любви и мольбе.</a:t>
            </a:r>
          </a:p>
          <a:p>
            <a:r>
              <a:rPr lang="ru-RU" dirty="0"/>
              <a:t>Если сердце заныло</a:t>
            </a:r>
          </a:p>
          <a:p>
            <a:r>
              <a:rPr lang="ru-RU" dirty="0"/>
              <a:t>Перед злобой людской,</a:t>
            </a:r>
          </a:p>
          <a:p>
            <a:r>
              <a:rPr lang="ru-RU" dirty="0"/>
              <a:t>Иль насилье схватило</a:t>
            </a:r>
          </a:p>
          <a:p>
            <a:r>
              <a:rPr lang="ru-RU" dirty="0"/>
              <a:t>Тебя цепью стальной;</a:t>
            </a:r>
          </a:p>
          <a:p>
            <a:r>
              <a:rPr lang="ru-RU" dirty="0"/>
              <a:t>Если скорби земные</a:t>
            </a:r>
          </a:p>
          <a:p>
            <a:r>
              <a:rPr lang="ru-RU" dirty="0"/>
              <a:t>Жалом в душу впились, -</a:t>
            </a:r>
          </a:p>
          <a:p>
            <a:r>
              <a:rPr lang="ru-RU" dirty="0"/>
              <a:t>С верой бодрой и смелой</a:t>
            </a:r>
          </a:p>
          <a:p>
            <a:r>
              <a:rPr lang="ru-RU" dirty="0"/>
              <a:t>Ты за подвиг берись.</a:t>
            </a:r>
          </a:p>
          <a:p>
            <a:r>
              <a:rPr lang="ru-RU" dirty="0"/>
              <a:t>Есть у подвига крылья,</a:t>
            </a:r>
          </a:p>
          <a:p>
            <a:r>
              <a:rPr lang="ru-RU" dirty="0"/>
              <a:t>И взлетишь ты на них</a:t>
            </a:r>
          </a:p>
          <a:p>
            <a:r>
              <a:rPr lang="ru-RU" dirty="0"/>
              <a:t>Без труда, без усилья</a:t>
            </a:r>
          </a:p>
          <a:p>
            <a:r>
              <a:rPr lang="ru-RU" dirty="0"/>
              <a:t>Выше мраков земных,</a:t>
            </a:r>
          </a:p>
          <a:p>
            <a:r>
              <a:rPr lang="ru-RU" dirty="0"/>
              <a:t>Выше крыши темницы,</a:t>
            </a:r>
          </a:p>
          <a:p>
            <a:r>
              <a:rPr lang="ru-RU" dirty="0"/>
              <a:t>Выше злобы слепой,</a:t>
            </a:r>
          </a:p>
          <a:p>
            <a:r>
              <a:rPr lang="ru-RU" dirty="0"/>
              <a:t>Выше воплей и криков</a:t>
            </a:r>
          </a:p>
          <a:p>
            <a:r>
              <a:rPr lang="ru-RU" dirty="0"/>
              <a:t>Гордой черни людской.</a:t>
            </a:r>
          </a:p>
          <a:p>
            <a:r>
              <a:rPr lang="ru-RU" dirty="0"/>
              <a:t>                            </a:t>
            </a:r>
            <a:r>
              <a:rPr lang="ru-RU" dirty="0" err="1"/>
              <a:t>А.С.Хомяков</a:t>
            </a:r>
            <a:endParaRPr lang="ru-RU" dirty="0"/>
          </a:p>
        </p:txBody>
      </p:sp>
      <p:pic>
        <p:nvPicPr>
          <p:cNvPr id="4" name="Picture 3" descr="C:\Users\user\Pictures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546598" cy="17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4578" name="Picture 2" descr="C:\Users\user\Pictures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23762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Настоящий подвиг редко совершается с оглядкой на прославление после него. Ведь настоящее благородство не требует благодарности. Настоящий подвиг требует мужества, невероятного количества сил, порой даже не столько физических, сколько моральных. </a:t>
            </a:r>
          </a:p>
        </p:txBody>
      </p:sp>
      <p:pic>
        <p:nvPicPr>
          <p:cNvPr id="3" name="Picture 2" descr="C:\Users\user\Pictures\i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7606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/>
              <a:t>У каждого народа есть свои лучшие люди, память о которых бережно хранится и передается из поколения в поколение.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Княгиня Ольга.  В X веке Русью правила княгиня Ольга. Тогда наши предки были язычниками, то есть поклонялись силам природы. Ольга была мудрая женщина. Она поехала в Византию и приняла там крещение. Её называли предвестницей христианства на Руси.</a:t>
            </a:r>
          </a:p>
        </p:txBody>
      </p:sp>
      <p:pic>
        <p:nvPicPr>
          <p:cNvPr id="1026" name="Picture 2" descr="C:\Users\user\Pictures\княгиня Оль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8164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Князь Владимир «Красное Солнышко»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Князь Владимир Прозван в народе </a:t>
            </a:r>
            <a:r>
              <a:rPr lang="ru-RU" dirty="0" smtClean="0"/>
              <a:t>«Красное Солнышко». </a:t>
            </a:r>
            <a:r>
              <a:rPr lang="ru-RU" dirty="0"/>
              <a:t>Был внуком княгини Ольги, часто слушал её рассказы о православной вере. По примеру своей бабушки, княгини Ольги, принял христианство … А в 988 году произошло великое событие - крещение Руси.</a:t>
            </a:r>
          </a:p>
        </p:txBody>
      </p:sp>
      <p:pic>
        <p:nvPicPr>
          <p:cNvPr id="2050" name="Picture 2" descr="C:\Users\user\Pictures\Владимир красное солнышко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1"/>
            <a:ext cx="33123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4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Илья Муромец (Муромский)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40280"/>
            <a:ext cx="4896544" cy="38770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Почти 800 лет назад этот человек жил в селе Карачарове, что под городом Муромом. Чудом получил уже в зрелом возрасте богатырскую силу. Илья Муромец не только былинный </a:t>
            </a:r>
            <a:r>
              <a:rPr lang="ru-RU" dirty="0" smtClean="0"/>
              <a:t>герой и победитель супостатов, </a:t>
            </a:r>
            <a:r>
              <a:rPr lang="ru-RU" dirty="0"/>
              <a:t>он русский </a:t>
            </a:r>
            <a:r>
              <a:rPr lang="ru-RU" dirty="0" smtClean="0"/>
              <a:t>святой. Насельник и чудотворец Киево-Печерской лавры. Его ратные и духовные подвиги велики.</a:t>
            </a:r>
            <a:r>
              <a:rPr lang="ru-RU" dirty="0"/>
              <a:t> Православная Церковь причислила его к лику святых.</a:t>
            </a:r>
            <a:r>
              <a:rPr lang="ru-RU" dirty="0" smtClean="0"/>
              <a:t> </a:t>
            </a:r>
            <a:r>
              <a:rPr lang="ru-RU" dirty="0"/>
              <a:t>Его память церковь празднует </a:t>
            </a:r>
            <a:r>
              <a:rPr lang="ru-RU" dirty="0" smtClean="0"/>
              <a:t>1 </a:t>
            </a:r>
            <a:r>
              <a:rPr lang="ru-RU" dirty="0"/>
              <a:t>января.</a:t>
            </a:r>
          </a:p>
        </p:txBody>
      </p:sp>
      <p:pic>
        <p:nvPicPr>
          <p:cNvPr id="3074" name="Picture 2" descr="C:\Users\user\Pictures\Илья Муромец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310181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Илья Муромск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7"/>
            <a:ext cx="19292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Притча  «ДВА БОГАТЫРЯ»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4166176" cy="4200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  </a:t>
            </a:r>
            <a:r>
              <a:rPr lang="ru-RU" sz="7200" dirty="0"/>
              <a:t>Ехал по полю богатырь</a:t>
            </a:r>
            <a:r>
              <a:rPr lang="ru-RU" sz="7200" dirty="0" smtClean="0"/>
              <a:t>.</a:t>
            </a:r>
            <a:r>
              <a:rPr lang="ru-RU" sz="7200" dirty="0"/>
              <a:t> Шлем, латы, щит, копье, булава да еще меч в ножнах…</a:t>
            </a:r>
          </a:p>
          <a:p>
            <a:pPr marL="0" indent="0">
              <a:buNone/>
            </a:pPr>
            <a:r>
              <a:rPr lang="ru-RU" sz="7200" dirty="0"/>
              <a:t>  Навстречу – старец </a:t>
            </a:r>
            <a:r>
              <a:rPr lang="ru-RU" sz="7200" dirty="0" smtClean="0"/>
              <a:t>монах. Вылинявшая </a:t>
            </a:r>
            <a:r>
              <a:rPr lang="ru-RU" sz="7200" dirty="0"/>
              <a:t>скуфейка на голове, заплатанный подрясник, а в руках – четки.</a:t>
            </a:r>
          </a:p>
          <a:p>
            <a:pPr marL="0" indent="0">
              <a:buNone/>
            </a:pPr>
            <a:r>
              <a:rPr lang="ru-RU" sz="7200" dirty="0"/>
              <a:t> - Будь здрав, честный отче!</a:t>
            </a:r>
          </a:p>
          <a:p>
            <a:pPr marL="0" indent="0">
              <a:buNone/>
            </a:pPr>
            <a:r>
              <a:rPr lang="ru-RU" sz="7200" dirty="0"/>
              <a:t> - И тебе, детинушка, не хворать! Куда путь держишь?</a:t>
            </a:r>
          </a:p>
          <a:p>
            <a:pPr marL="0" indent="0">
              <a:buNone/>
            </a:pPr>
            <a:r>
              <a:rPr lang="ru-RU" sz="7200" dirty="0"/>
              <a:t> - На войну. А ты?</a:t>
            </a:r>
          </a:p>
          <a:p>
            <a:pPr marL="0" indent="0">
              <a:buNone/>
            </a:pPr>
            <a:r>
              <a:rPr lang="ru-RU" sz="7200" dirty="0"/>
              <a:t> - А я и так на войне. Мне ее, как тебе, и искать не надо!</a:t>
            </a:r>
          </a:p>
          <a:p>
            <a:pPr marL="0" indent="0">
              <a:buNone/>
            </a:pPr>
            <a:r>
              <a:rPr lang="ru-RU" sz="7200" dirty="0"/>
              <a:t>   Посмотрели друг на друга </a:t>
            </a:r>
            <a:r>
              <a:rPr lang="ru-RU" sz="7200" dirty="0" smtClean="0"/>
              <a:t>с пониманием </a:t>
            </a:r>
            <a:r>
              <a:rPr lang="ru-RU" sz="7200" dirty="0"/>
              <a:t>два богатыря.</a:t>
            </a:r>
          </a:p>
          <a:p>
            <a:pPr marL="0" indent="0">
              <a:buNone/>
            </a:pPr>
            <a:r>
              <a:rPr lang="ru-RU" sz="7200" dirty="0"/>
              <a:t>  И заторопились спасать Русь от видимых и невидимых врагов!</a:t>
            </a:r>
          </a:p>
          <a:p>
            <a:endParaRPr lang="ru-RU" sz="7200" dirty="0"/>
          </a:p>
        </p:txBody>
      </p:sp>
      <p:pic>
        <p:nvPicPr>
          <p:cNvPr id="1026" name="Picture 2" descr="C:\Users\user\Pictures\богатырь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4482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мона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36304" cy="27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pPr algn="l"/>
            <a:r>
              <a:rPr lang="ru-RU" sz="4000" dirty="0" smtClean="0"/>
              <a:t>Сергий Радонежский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VIII веков назад родился отрок Варфоломей. Однажды он увидел человека в тёмной монашеском одеянии. Мальчик рассказал монаху что не даётся ему учение. Незнакомец сказал: «Бог даст тебе разум, перед тобой великое будущее». Так и случилось. Позже Варфоломей стал монахом и получил имя Сергий Радонежский. Был великим молитвенником о земле Русской.</a:t>
            </a:r>
          </a:p>
        </p:txBody>
      </p:sp>
      <p:pic>
        <p:nvPicPr>
          <p:cNvPr id="4098" name="Picture 2" descr="C:\Users\user\Pictures\Сергий Радонежский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882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i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The Secret (Высокое Качество) - Вдохновляющая И Захватывающая Музыка [с сайта www.ololo.fm].wav"/>
          </p:stSnd>
        </p:sndAc>
      </p:transition>
    </mc:Choice>
    <mc:Fallback xmlns="">
      <p:transition spd="slow">
        <p:circle/>
        <p:sndAc>
          <p:stSnd>
            <p:snd r:embed="rId5" name="The Secret (Высокое Качество) - Вдохновляющая И Захватывающая Музыка [с сайта www.ololo.fm]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395</TotalTime>
  <Words>1120</Words>
  <Application>Microsoft Office PowerPoint</Application>
  <PresentationFormat>Экран (4:3)</PresentationFormat>
  <Paragraphs>92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Твердый переплет</vt:lpstr>
      <vt:lpstr>1_Твердый переплет</vt:lpstr>
      <vt:lpstr>Твои мечты</vt:lpstr>
      <vt:lpstr>Подвиг</vt:lpstr>
      <vt:lpstr>   Подвиг — доблестное, важное для многих людей действие; героический поступок, совершённый в трудных условиях. (Векипедия) </vt:lpstr>
      <vt:lpstr>Презентация PowerPoint</vt:lpstr>
      <vt:lpstr>У каждого народа есть свои лучшие люди, память о которых бережно хранится и передается из поколения в поколение. </vt:lpstr>
      <vt:lpstr>Князь Владимир «Красное Солнышко»</vt:lpstr>
      <vt:lpstr>Илья Муромец (Муромский)</vt:lpstr>
      <vt:lpstr> Притча  «ДВА БОГАТЫРЯ» </vt:lpstr>
      <vt:lpstr>Сергий Радонежский</vt:lpstr>
      <vt:lpstr>Святые Борис и Глеб</vt:lpstr>
      <vt:lpstr>Святой Нестор Летописец</vt:lpstr>
      <vt:lpstr>Святые Пётр и Февронья</vt:lpstr>
      <vt:lpstr>Святая Блаженная  Ксения Петербургская </vt:lpstr>
      <vt:lpstr>Святой Серафим Саровский </vt:lpstr>
      <vt:lpstr>Святой Гермоген </vt:lpstr>
      <vt:lpstr>Святой Иоанн Кронштадтский </vt:lpstr>
      <vt:lpstr>Патриарх Московский и всея Руси Тихон </vt:lpstr>
      <vt:lpstr>Что же приходит в голову при слове подвиг? </vt:lpstr>
      <vt:lpstr>Каждому приходит на ум  что-то своё. </vt:lpstr>
      <vt:lpstr>Молитвенный подвиг</vt:lpstr>
      <vt:lpstr>Кто-то вспоминает подвиг царской семьи, семьи Романовых.</vt:lpstr>
      <vt:lpstr> А кто-то вспоминает о первом советском покорителе космоса Юрии Гагарине и его подвиге. </vt:lpstr>
      <vt:lpstr>Активная жизнь инвалидов – подвиг.</vt:lpstr>
      <vt:lpstr>На ум приходит лишь один вывод, который звучит так: за всю свою жизнь можно не совершить большого и бросающегося в глаза подвига, но можно и нужно продолжать делать добрые дела. </vt:lpstr>
      <vt:lpstr>что можно сделать? </vt:lpstr>
      <vt:lpstr>Защита Родины</vt:lpstr>
      <vt:lpstr>Помощь больным.</vt:lpstr>
      <vt:lpstr>Охрана природы</vt:lpstr>
      <vt:lpstr>Честно трудиться.</vt:lpstr>
      <vt:lpstr>Заботиться о своей семье,  своих близких</vt:lpstr>
      <vt:lpstr>  И всё это в мирное время, можно и нужно делать как можно чаще! И это лишь малая доля того, что каждый из нас может делать регулярно и ничего от этого не потеряет! </vt:lpstr>
      <vt:lpstr>Не стоит искать больших подвигов! Может быть, Вы уже их совершаете, но даже не догадываетесь об этом!</vt:lpstr>
      <vt:lpstr>Помните! В жизни всегда есть место подвигу!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</dc:title>
  <dc:creator>user</dc:creator>
  <cp:lastModifiedBy>Пользователь</cp:lastModifiedBy>
  <cp:revision>37</cp:revision>
  <dcterms:created xsi:type="dcterms:W3CDTF">2014-12-07T20:10:32Z</dcterms:created>
  <dcterms:modified xsi:type="dcterms:W3CDTF">2018-01-23T06:34:11Z</dcterms:modified>
</cp:coreProperties>
</file>